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3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1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2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7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9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6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0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8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7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6B72F-70EB-CA40-AA80-E4FA33C13830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99EFB-311B-8F44-B818-E6E1B7228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0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165100" cmpd="sng"/>
          <a:effectLst>
            <a:glow rad="1866900">
              <a:schemeClr val="accent3">
                <a:satMod val="175000"/>
                <a:alpha val="40000"/>
              </a:schemeClr>
            </a:glow>
          </a:effectLst>
          <a:scene3d>
            <a:camera prst="obliqueBottomLeft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7200" dirty="0" smtClean="0">
                <a:latin typeface="Plantagenet Cherokee"/>
                <a:cs typeface="Plantagenet Cherokee"/>
              </a:rPr>
              <a:t>Central Idea</a:t>
            </a:r>
            <a:endParaRPr lang="en-US" sz="7200" dirty="0">
              <a:latin typeface="Plantagenet Cherokee"/>
              <a:cs typeface="Plantagenet Cheroke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it’s the main idea, only with a different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34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52400"/>
          <a:effectLst>
            <a:glow rad="11303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lantagenet Cherokee"/>
                <a:cs typeface="Plantagenet Cherokee"/>
              </a:rPr>
              <a:t>Write!</a:t>
            </a:r>
            <a:endParaRPr lang="en-US" dirty="0">
              <a:latin typeface="Plantagenet Cherokee"/>
              <a:cs typeface="Plantagenet Cheroke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5455"/>
            <a:ext cx="8229600" cy="1165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Plantagenet Cherokee"/>
                <a:cs typeface="Plantagenet Cherokee"/>
              </a:rPr>
              <a:t>Write down anything you know about the words below</a:t>
            </a:r>
          </a:p>
          <a:p>
            <a:pPr marL="0" indent="0">
              <a:buNone/>
            </a:pPr>
            <a:endParaRPr lang="en-US" sz="3600" b="1" dirty="0" smtClean="0">
              <a:latin typeface="Plantagenet Cherokee"/>
              <a:cs typeface="Plantagenet Cherokee"/>
            </a:endParaRPr>
          </a:p>
          <a:p>
            <a:endParaRPr lang="en-US" sz="3600" b="1" dirty="0">
              <a:latin typeface="Plantagenet Cherokee"/>
              <a:cs typeface="Plantagenet Cherokee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5200" y="2574750"/>
            <a:ext cx="8686800" cy="378565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4800" dirty="0" smtClean="0">
                <a:latin typeface="Plantagenet Cherokee"/>
                <a:cs typeface="Plantagenet Cherokee"/>
              </a:rPr>
              <a:t>main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idea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central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point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purpose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focus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reason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goal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task</a:t>
            </a:r>
          </a:p>
          <a:p>
            <a:r>
              <a:rPr lang="en-US" sz="4800" dirty="0" smtClean="0">
                <a:latin typeface="Plantagenet Cherokee"/>
                <a:cs typeface="Plantagenet Cherokee"/>
              </a:rPr>
              <a:t>topic</a:t>
            </a:r>
            <a:endParaRPr lang="en-US" sz="4800" dirty="0" smtClean="0">
              <a:latin typeface="Plantagenet Cherokee"/>
              <a:cs typeface="Plantagenet Cherokee"/>
            </a:endParaRPr>
          </a:p>
        </p:txBody>
      </p:sp>
    </p:spTree>
    <p:extLst>
      <p:ext uri="{BB962C8B-B14F-4D97-AF65-F5344CB8AC3E}">
        <p14:creationId xmlns:p14="http://schemas.microsoft.com/office/powerpoint/2010/main" val="304254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65100"/>
          <a:effectLst>
            <a:glow rad="14478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lantagenet Cherokee"/>
                <a:cs typeface="Plantagenet Cherokee"/>
              </a:rPr>
              <a:t>Central Idea</a:t>
            </a:r>
            <a:endParaRPr lang="en-US" dirty="0">
              <a:latin typeface="Plantagenet Cherokee"/>
              <a:cs typeface="Plantagenet Cherokee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82978" y="2215445"/>
            <a:ext cx="7727244" cy="3866444"/>
            <a:chOff x="457200" y="2088445"/>
            <a:chExt cx="7727244" cy="3866444"/>
          </a:xfrm>
        </p:grpSpPr>
        <p:sp>
          <p:nvSpPr>
            <p:cNvPr id="4" name="Oval 3"/>
            <p:cNvSpPr/>
            <p:nvPr/>
          </p:nvSpPr>
          <p:spPr>
            <a:xfrm>
              <a:off x="2822223" y="2878667"/>
              <a:ext cx="3019778" cy="2540000"/>
            </a:xfrm>
            <a:prstGeom prst="ellipse">
              <a:avLst/>
            </a:prstGeom>
            <a:ln w="5715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5399765" y="2427111"/>
              <a:ext cx="2784679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2"/>
            </p:cNvCxnSpPr>
            <p:nvPr/>
          </p:nvCxnSpPr>
          <p:spPr>
            <a:xfrm flipH="1" flipV="1">
              <a:off x="457200" y="3781778"/>
              <a:ext cx="2365023" cy="3668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4" idx="5"/>
            </p:cNvCxnSpPr>
            <p:nvPr/>
          </p:nvCxnSpPr>
          <p:spPr>
            <a:xfrm>
              <a:off x="5399765" y="5046693"/>
              <a:ext cx="1599346" cy="9081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3"/>
            </p:cNvCxnSpPr>
            <p:nvPr/>
          </p:nvCxnSpPr>
          <p:spPr>
            <a:xfrm flipH="1">
              <a:off x="457201" y="5046693"/>
              <a:ext cx="2807258" cy="9081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1"/>
            </p:cNvCxnSpPr>
            <p:nvPr/>
          </p:nvCxnSpPr>
          <p:spPr>
            <a:xfrm flipH="1" flipV="1">
              <a:off x="1665111" y="2088445"/>
              <a:ext cx="1599348" cy="11621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" idx="6"/>
            </p:cNvCxnSpPr>
            <p:nvPr/>
          </p:nvCxnSpPr>
          <p:spPr>
            <a:xfrm>
              <a:off x="5842001" y="4148667"/>
              <a:ext cx="234244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490237" y="3675502"/>
            <a:ext cx="24835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Plantagenet Cherokee"/>
                <a:cs typeface="Plantagenet Cherokee"/>
              </a:rPr>
              <a:t>6</a:t>
            </a:r>
            <a:r>
              <a:rPr lang="en-US" sz="3600" baseline="30000" dirty="0" smtClean="0">
                <a:latin typeface="Plantagenet Cherokee"/>
                <a:cs typeface="Plantagenet Cherokee"/>
              </a:rPr>
              <a:t>th</a:t>
            </a:r>
            <a:r>
              <a:rPr lang="en-US" sz="3600" dirty="0" smtClean="0">
                <a:latin typeface="Plantagenet Cherokee"/>
                <a:cs typeface="Plantagenet Cherokee"/>
              </a:rPr>
              <a:t> grade ELA is fun</a:t>
            </a:r>
            <a:endParaRPr lang="en-US" sz="3600" dirty="0">
              <a:latin typeface="Plantagenet Cherokee"/>
              <a:cs typeface="Plantagenet Cherokee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1923057"/>
            <a:ext cx="4095993" cy="5847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Plantagenet Cherokee"/>
                <a:cs typeface="Plantagenet Cherokee"/>
              </a:rPr>
              <a:t>Mrs. Johnson is funny</a:t>
            </a:r>
            <a:endParaRPr lang="en-US" sz="3200" dirty="0">
              <a:latin typeface="Plantagenet Cherokee"/>
              <a:cs typeface="Plantagenet Cheroke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64575" y="5779731"/>
            <a:ext cx="4079425" cy="584776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Plantagenet Cherokee"/>
                <a:cs typeface="Plantagenet Cherokee"/>
              </a:rPr>
              <a:t>I have friends in class</a:t>
            </a:r>
            <a:endParaRPr lang="en-US" sz="3200" dirty="0">
              <a:latin typeface="Plantagenet Cherokee"/>
              <a:cs typeface="Plantagenet Cherokee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5118012"/>
            <a:ext cx="2686795" cy="95410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Plantagenet Cherokee"/>
                <a:cs typeface="Plantagenet Cherokee"/>
              </a:rPr>
              <a:t>I get to read my own book</a:t>
            </a:r>
            <a:endParaRPr lang="en-US" sz="2800" dirty="0">
              <a:latin typeface="Plantagenet Cherokee"/>
              <a:cs typeface="Plantagenet Cherokee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09435" y="2744057"/>
            <a:ext cx="3430908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Plantagenet Cherokee"/>
                <a:cs typeface="Plantagenet Cherokee"/>
              </a:rPr>
              <a:t>We get dance breaks</a:t>
            </a:r>
            <a:endParaRPr lang="en-US" sz="2800" dirty="0">
              <a:latin typeface="Plantagenet Cherokee"/>
              <a:cs typeface="Plantagenet Cherokee"/>
            </a:endParaRPr>
          </a:p>
        </p:txBody>
      </p:sp>
    </p:spTree>
    <p:extLst>
      <p:ext uri="{BB962C8B-B14F-4D97-AF65-F5344CB8AC3E}">
        <p14:creationId xmlns:p14="http://schemas.microsoft.com/office/powerpoint/2010/main" val="3986689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1916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6" fill="hold">
                                          <p:stCondLst>
                                            <p:cond delay="43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" decel="50000" autoRev="1" fill="hold">
                                          <p:stCondLst>
                                            <p:cond delay="43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6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65100"/>
          <a:effectLst>
            <a:glow rad="1155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lantagenet Cherokee"/>
                <a:cs typeface="Plantagenet Cherokee"/>
              </a:rPr>
              <a:t>a definition please</a:t>
            </a:r>
            <a:endParaRPr lang="en-US" dirty="0">
              <a:latin typeface="Plantagenet Cherokee"/>
              <a:cs typeface="Plantagenet Cheroke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1533"/>
            <a:ext cx="8229600" cy="2746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latin typeface="Plantagenet Cherokee"/>
                <a:cs typeface="Plantagenet Cherokee"/>
              </a:rPr>
              <a:t>Central Idea… </a:t>
            </a:r>
          </a:p>
          <a:p>
            <a:pPr marL="0" indent="0">
              <a:buNone/>
            </a:pPr>
            <a:r>
              <a:rPr lang="en-US" sz="5400" dirty="0" smtClean="0">
                <a:latin typeface="Plantagenet Cherokee"/>
                <a:cs typeface="Plantagenet Cherokee"/>
              </a:rPr>
              <a:t>the focus, topic, or point of a text</a:t>
            </a:r>
            <a:endParaRPr lang="en-US" sz="5400" dirty="0">
              <a:latin typeface="Plantagenet Cherokee"/>
              <a:cs typeface="Plantagenet Cherokee"/>
            </a:endParaRPr>
          </a:p>
        </p:txBody>
      </p:sp>
    </p:spTree>
    <p:extLst>
      <p:ext uri="{BB962C8B-B14F-4D97-AF65-F5344CB8AC3E}">
        <p14:creationId xmlns:p14="http://schemas.microsoft.com/office/powerpoint/2010/main" val="3648970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65100"/>
          <a:effectLst>
            <a:glow rad="12319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lantagenet Cherokee"/>
                <a:cs typeface="Plantagenet Cherokee"/>
              </a:rPr>
              <a:t>Practice!</a:t>
            </a:r>
            <a:endParaRPr lang="en-US" dirty="0">
              <a:latin typeface="Plantagenet Cherokee"/>
              <a:cs typeface="Plantagenet Cheroke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8" y="1600200"/>
            <a:ext cx="8461022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Plantagenet Cherokee"/>
                <a:cs typeface="Plantagenet Cherokee"/>
              </a:rPr>
              <a:t>Read the passage, identify the central idea</a:t>
            </a:r>
          </a:p>
          <a:p>
            <a:pPr marL="0" indent="0">
              <a:buNone/>
            </a:pPr>
            <a:endParaRPr lang="en-US" sz="1800" dirty="0">
              <a:latin typeface="Plantagenet Cherokee"/>
              <a:cs typeface="Plantagenet Cherokee"/>
            </a:endParaRPr>
          </a:p>
          <a:p>
            <a:pPr marL="0" indent="0">
              <a:buNone/>
            </a:pPr>
            <a:r>
              <a:rPr lang="en-US" dirty="0">
                <a:latin typeface="Plantagenet Cherokee"/>
                <a:cs typeface="Plantagenet Cherokee"/>
              </a:rPr>
              <a:t>Dolphins are mammals that live in </a:t>
            </a:r>
            <a:r>
              <a:rPr lang="en-US" dirty="0" smtClean="0">
                <a:latin typeface="Plantagenet Cherokee"/>
                <a:cs typeface="Plantagenet Cherokee"/>
              </a:rPr>
              <a:t>the ocean</a:t>
            </a:r>
            <a:r>
              <a:rPr lang="en-US" dirty="0">
                <a:latin typeface="Plantagenet Cherokee"/>
                <a:cs typeface="Plantagenet Cherokee"/>
              </a:rPr>
              <a:t>. Mammals are different than </a:t>
            </a:r>
            <a:r>
              <a:rPr lang="en-US" dirty="0" smtClean="0">
                <a:latin typeface="Plantagenet Cherokee"/>
                <a:cs typeface="Plantagenet Cherokee"/>
              </a:rPr>
              <a:t>fish, reptiles </a:t>
            </a:r>
            <a:r>
              <a:rPr lang="en-US" dirty="0">
                <a:latin typeface="Plantagenet Cherokee"/>
                <a:cs typeface="Plantagenet Cherokee"/>
              </a:rPr>
              <a:t>or birds. As a mammal, </a:t>
            </a:r>
            <a:r>
              <a:rPr lang="en-US" dirty="0" smtClean="0">
                <a:latin typeface="Plantagenet Cherokee"/>
                <a:cs typeface="Plantagenet Cherokee"/>
              </a:rPr>
              <a:t>dolphins breathe </a:t>
            </a:r>
            <a:r>
              <a:rPr lang="en-US" dirty="0">
                <a:latin typeface="Plantagenet Cherokee"/>
                <a:cs typeface="Plantagenet Cherokee"/>
              </a:rPr>
              <a:t>oxygen, even though they </a:t>
            </a:r>
            <a:r>
              <a:rPr lang="en-US" dirty="0" smtClean="0">
                <a:latin typeface="Plantagenet Cherokee"/>
                <a:cs typeface="Plantagenet Cherokee"/>
              </a:rPr>
              <a:t>live in </a:t>
            </a:r>
            <a:r>
              <a:rPr lang="en-US" dirty="0">
                <a:latin typeface="Plantagenet Cherokee"/>
                <a:cs typeface="Plantagenet Cherokee"/>
              </a:rPr>
              <a:t>water. Because they are mammals, </a:t>
            </a:r>
            <a:r>
              <a:rPr lang="en-US" dirty="0" smtClean="0">
                <a:latin typeface="Plantagenet Cherokee"/>
                <a:cs typeface="Plantagenet Cherokee"/>
              </a:rPr>
              <a:t>a dolphin </a:t>
            </a:r>
            <a:r>
              <a:rPr lang="en-US" dirty="0">
                <a:latin typeface="Plantagenet Cherokee"/>
                <a:cs typeface="Plantagenet Cherokee"/>
              </a:rPr>
              <a:t>mother gives birth to a live baby</a:t>
            </a:r>
            <a:r>
              <a:rPr lang="en-US" dirty="0" smtClean="0">
                <a:latin typeface="Plantagenet Cherokee"/>
                <a:cs typeface="Plantagenet Cherokee"/>
              </a:rPr>
              <a:t>, unlike </a:t>
            </a:r>
            <a:r>
              <a:rPr lang="en-US" dirty="0">
                <a:latin typeface="Plantagenet Cherokee"/>
                <a:cs typeface="Plantagenet Cherokee"/>
              </a:rPr>
              <a:t>reptiles and birds who lay eggs. </a:t>
            </a:r>
            <a:r>
              <a:rPr lang="en-US" dirty="0" smtClean="0">
                <a:latin typeface="Plantagenet Cherokee"/>
                <a:cs typeface="Plantagenet Cherokee"/>
              </a:rPr>
              <a:t>A dolphin </a:t>
            </a:r>
            <a:r>
              <a:rPr lang="en-US" dirty="0">
                <a:latin typeface="Plantagenet Cherokee"/>
                <a:cs typeface="Plantagenet Cherokee"/>
              </a:rPr>
              <a:t>mother also feeds her baby </a:t>
            </a:r>
            <a:r>
              <a:rPr lang="en-US" dirty="0" smtClean="0">
                <a:latin typeface="Plantagenet Cherokee"/>
                <a:cs typeface="Plantagenet Cherokee"/>
              </a:rPr>
              <a:t>milk like </a:t>
            </a:r>
            <a:r>
              <a:rPr lang="en-US" dirty="0">
                <a:latin typeface="Plantagenet Cherokee"/>
                <a:cs typeface="Plantagenet Cherokee"/>
              </a:rPr>
              <a:t>other mammals.</a:t>
            </a:r>
          </a:p>
        </p:txBody>
      </p:sp>
    </p:spTree>
    <p:extLst>
      <p:ext uri="{BB962C8B-B14F-4D97-AF65-F5344CB8AC3E}">
        <p14:creationId xmlns:p14="http://schemas.microsoft.com/office/powerpoint/2010/main" val="281894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65100"/>
          <a:effectLst>
            <a:glow rad="1155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lantagenet Cherokee"/>
                <a:cs typeface="Plantagenet Cherokee"/>
              </a:rPr>
              <a:t>support please!</a:t>
            </a:r>
            <a:endParaRPr lang="en-US" dirty="0">
              <a:latin typeface="Plantagenet Cherokee"/>
              <a:cs typeface="Plantagenet Cheroke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Plantagenet Cherokee"/>
                <a:cs typeface="Plantagenet Cherokee"/>
              </a:rPr>
              <a:t>YOU MUST BACK UP YOUR CENTRAL IDEA</a:t>
            </a:r>
          </a:p>
          <a:p>
            <a:r>
              <a:rPr lang="en-US" dirty="0" smtClean="0">
                <a:latin typeface="Plantagenet Cherokee"/>
                <a:cs typeface="Plantagenet Cherokee"/>
              </a:rPr>
              <a:t>Just like with inferences, you need evidence or support to show that your ideas make sense</a:t>
            </a:r>
          </a:p>
          <a:p>
            <a:endParaRPr lang="en-US" dirty="0">
              <a:latin typeface="Plantagenet Cherokee"/>
              <a:cs typeface="Plantagenet Cherokee"/>
            </a:endParaRPr>
          </a:p>
          <a:p>
            <a:r>
              <a:rPr lang="en-US" dirty="0" smtClean="0">
                <a:latin typeface="Plantagenet Cherokee"/>
                <a:cs typeface="Plantagenet Cherokee"/>
              </a:rPr>
              <a:t>What was the central idea for the dolphin passage?</a:t>
            </a:r>
          </a:p>
          <a:p>
            <a:r>
              <a:rPr lang="en-US" dirty="0" smtClean="0">
                <a:latin typeface="Plantagenet Cherokee"/>
                <a:cs typeface="Plantagenet Cherokee"/>
              </a:rPr>
              <a:t>What supports that central idea?</a:t>
            </a:r>
            <a:endParaRPr lang="en-US" dirty="0">
              <a:latin typeface="Plantagenet Cherokee"/>
              <a:cs typeface="Plantagenet Cherokee"/>
            </a:endParaRPr>
          </a:p>
        </p:txBody>
      </p:sp>
    </p:spTree>
    <p:extLst>
      <p:ext uri="{BB962C8B-B14F-4D97-AF65-F5344CB8AC3E}">
        <p14:creationId xmlns:p14="http://schemas.microsoft.com/office/powerpoint/2010/main" val="40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199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Central Idea</vt:lpstr>
      <vt:lpstr>Write!</vt:lpstr>
      <vt:lpstr>Central Idea</vt:lpstr>
      <vt:lpstr>a definition please</vt:lpstr>
      <vt:lpstr>Practice!</vt:lpstr>
      <vt:lpstr>support please!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Idea</dc:title>
  <dc:creator>Anoka-Hennepin</dc:creator>
  <cp:lastModifiedBy>Anoka-Hennepin</cp:lastModifiedBy>
  <cp:revision>11</cp:revision>
  <dcterms:created xsi:type="dcterms:W3CDTF">2013-10-24T23:12:20Z</dcterms:created>
  <dcterms:modified xsi:type="dcterms:W3CDTF">2013-10-25T00:07:37Z</dcterms:modified>
</cp:coreProperties>
</file>